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335" r:id="rId4"/>
    <p:sldId id="328" r:id="rId5"/>
    <p:sldId id="329" r:id="rId6"/>
    <p:sldId id="336" r:id="rId7"/>
    <p:sldId id="337" r:id="rId8"/>
    <p:sldId id="320" r:id="rId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>
      <p:cViewPr varScale="1">
        <p:scale>
          <a:sx n="74" d="100"/>
          <a:sy n="74" d="100"/>
        </p:scale>
        <p:origin x="129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8327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2442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741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2331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6509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7980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290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69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209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14498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548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59DE9-F2AA-4AD2-BF5D-D8C2D1F0E4E2}" type="datetimeFigureOut">
              <a:rPr lang="pt-BR" smtClean="0"/>
              <a:pPr/>
              <a:t>16/05/2021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3E0CB-ADA4-40CD-B25C-A48220622D89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70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2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8"/>
          <p:cNvSpPr txBox="1">
            <a:spLocks/>
          </p:cNvSpPr>
          <p:nvPr/>
        </p:nvSpPr>
        <p:spPr>
          <a:xfrm>
            <a:off x="468313" y="1052513"/>
            <a:ext cx="8229600" cy="792162"/>
          </a:xfrm>
          <a:prstGeom prst="rect">
            <a:avLst/>
          </a:prstGeom>
        </p:spPr>
        <p:txBody>
          <a:bodyPr/>
          <a:lstStyle>
            <a:lvl1pPr algn="ctr">
              <a:defRPr lang="pt-BR" sz="3200" smtClean="0"/>
            </a:lvl1pPr>
          </a:lstStyle>
          <a:p>
            <a:pPr eaLnBrk="0" hangingPunct="0">
              <a:defRPr/>
            </a:pPr>
            <a:r>
              <a:rPr sz="2400" b="1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FATEC</a:t>
            </a:r>
            <a:r>
              <a:rPr sz="20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 – FACULDADE DE TECNOLOGIA DE </a:t>
            </a:r>
          </a:p>
          <a:p>
            <a:pPr eaLnBrk="0" hangingPunct="0">
              <a:defRPr/>
            </a:pPr>
            <a:r>
              <a:rPr sz="20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  <a:t> SÃO JOSÉ DOS CAMPOS</a:t>
            </a:r>
            <a:br>
              <a:rPr sz="2800" dirty="0">
                <a:solidFill>
                  <a:schemeClr val="bg1"/>
                </a:solidFill>
                <a:latin typeface="Verdana" pitchFamily="34" charset="0"/>
                <a:ea typeface="+mj-ea"/>
                <a:cs typeface="+mj-cs"/>
              </a:rPr>
            </a:br>
            <a:endParaRPr sz="2800" kern="0" dirty="0">
              <a:solidFill>
                <a:schemeClr val="bg1"/>
              </a:solidFill>
              <a:latin typeface="Verdana" pitchFamily="34" charset="0"/>
              <a:ea typeface="+mj-ea"/>
              <a:cs typeface="+mj-cs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569421" y="3098433"/>
            <a:ext cx="600517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indent="450850" algn="ctr" eaLnBrk="0" hangingPunct="0">
              <a:defRPr/>
            </a:pPr>
            <a:r>
              <a:rPr lang="pt-BR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Tecnologia em Banco de Dados</a:t>
            </a:r>
            <a:endParaRPr lang="pt-BR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indent="450850" algn="ctr" eaLnBrk="0" hangingPunct="0">
              <a:defRPr/>
            </a:pPr>
            <a:r>
              <a:rPr lang="pt-BR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 - SPRINT 03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3463" t="22180" r="35825" b="20785"/>
          <a:stretch>
            <a:fillRect/>
          </a:stretch>
        </p:blipFill>
        <p:spPr bwMode="auto">
          <a:xfrm>
            <a:off x="2987824" y="2420888"/>
            <a:ext cx="2808312" cy="12961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etângulo 2"/>
          <p:cNvSpPr/>
          <p:nvPr/>
        </p:nvSpPr>
        <p:spPr>
          <a:xfrm>
            <a:off x="467544" y="2420888"/>
            <a:ext cx="8208912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pt-BR" sz="2000" dirty="0"/>
              <a:t>Cria modelo físico da base de dados georreferenciada;</a:t>
            </a:r>
          </a:p>
          <a:p>
            <a:endParaRPr lang="pt-BR" sz="2000" dirty="0"/>
          </a:p>
          <a:p>
            <a:pPr marL="514350" indent="-514350">
              <a:buFont typeface="Arial" pitchFamily="34" charset="0"/>
              <a:buChar char="•"/>
            </a:pPr>
            <a:r>
              <a:rPr lang="pt-BR" sz="2000" dirty="0"/>
              <a:t>Criar tabela de Controle de Integração; </a:t>
            </a:r>
          </a:p>
          <a:p>
            <a:pPr marL="514350" indent="-514350">
              <a:buFont typeface="Arial" pitchFamily="34" charset="0"/>
              <a:buChar char="•"/>
            </a:pPr>
            <a:endParaRPr lang="pt-BR" sz="2000" dirty="0"/>
          </a:p>
          <a:p>
            <a:pPr marL="514350" indent="-514350">
              <a:buFont typeface="Arial" pitchFamily="34" charset="0"/>
              <a:buChar char="•"/>
            </a:pPr>
            <a:r>
              <a:rPr lang="pt-BR" sz="2000" dirty="0"/>
              <a:t>Atualizar tabela de Controle de Integração com o Status de “Integrado” ou “Falta </a:t>
            </a:r>
            <a:r>
              <a:rPr lang="pt-BR" sz="2000" dirty="0" err="1"/>
              <a:t>Shapefile</a:t>
            </a:r>
            <a:r>
              <a:rPr lang="pt-BR" sz="2000" dirty="0"/>
              <a:t>”.</a:t>
            </a:r>
          </a:p>
          <a:p>
            <a:pPr marL="514350" indent="-514350">
              <a:buFont typeface="Arial" pitchFamily="34" charset="0"/>
              <a:buChar char="•"/>
            </a:pP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899592" y="1033201"/>
            <a:ext cx="1556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0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SPRINT 3</a:t>
            </a:r>
          </a:p>
        </p:txBody>
      </p:sp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9675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9112" y="756107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7442129-2CF7-4685-9E3D-56021077E8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7" y="1332170"/>
            <a:ext cx="1656184" cy="442093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E6570D3-6D9C-4D18-AF8E-D001A0B550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14"/>
          <a:stretch/>
        </p:blipFill>
        <p:spPr>
          <a:xfrm>
            <a:off x="4427984" y="1700808"/>
            <a:ext cx="4057147" cy="29523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8941801E-1BAD-46C6-81C6-5A0505EAF6B2}"/>
              </a:ext>
            </a:extLst>
          </p:cNvPr>
          <p:cNvCxnSpPr>
            <a:cxnSpLocks/>
          </p:cNvCxnSpPr>
          <p:nvPr/>
        </p:nvCxnSpPr>
        <p:spPr>
          <a:xfrm flipV="1">
            <a:off x="2632407" y="3789040"/>
            <a:ext cx="2227625" cy="136815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4AEE977A-863F-49EB-9AC9-0D9D29DA43E5}"/>
              </a:ext>
            </a:extLst>
          </p:cNvPr>
          <p:cNvSpPr/>
          <p:nvPr/>
        </p:nvSpPr>
        <p:spPr>
          <a:xfrm>
            <a:off x="1331640" y="4437112"/>
            <a:ext cx="1440160" cy="131599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684F20C0-E4BD-47A5-8BF8-9051F561E4AF}"/>
              </a:ext>
            </a:extLst>
          </p:cNvPr>
          <p:cNvSpPr/>
          <p:nvPr/>
        </p:nvSpPr>
        <p:spPr>
          <a:xfrm>
            <a:off x="835176" y="803876"/>
            <a:ext cx="46522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BANCO DE DADOS FÍSICO</a:t>
            </a:r>
          </a:p>
        </p:txBody>
      </p:sp>
    </p:spTree>
    <p:extLst>
      <p:ext uri="{BB962C8B-B14F-4D97-AF65-F5344CB8AC3E}">
        <p14:creationId xmlns:p14="http://schemas.microsoft.com/office/powerpoint/2010/main" val="332967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45276" t="25349" r="46850" b="42966"/>
          <a:stretch>
            <a:fillRect/>
          </a:stretch>
        </p:blipFill>
        <p:spPr bwMode="auto">
          <a:xfrm>
            <a:off x="251520" y="980728"/>
            <a:ext cx="576064" cy="5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CC3AD81-A615-434D-8718-302A6D9622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645024"/>
            <a:ext cx="8676456" cy="204053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5557A86-68B8-46B6-B818-330D755F1E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556792"/>
            <a:ext cx="4191585" cy="1838582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98253FB6-B78B-4C77-ABB1-10B6C68EAD25}"/>
              </a:ext>
            </a:extLst>
          </p:cNvPr>
          <p:cNvSpPr/>
          <p:nvPr/>
        </p:nvSpPr>
        <p:spPr>
          <a:xfrm>
            <a:off x="827584" y="1037927"/>
            <a:ext cx="5524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24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TABELA ESTADO/INTEGRAÇÃO</a:t>
            </a:r>
          </a:p>
        </p:txBody>
      </p:sp>
    </p:spTree>
    <p:extLst>
      <p:ext uri="{BB962C8B-B14F-4D97-AF65-F5344CB8AC3E}">
        <p14:creationId xmlns:p14="http://schemas.microsoft.com/office/powerpoint/2010/main" val="358394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5" cstate="print"/>
          <a:srcRect l="36613" t="57035" r="37400" b="20785"/>
          <a:stretch>
            <a:fillRect/>
          </a:stretch>
        </p:blipFill>
        <p:spPr bwMode="auto">
          <a:xfrm>
            <a:off x="6767736" y="0"/>
            <a:ext cx="2376264" cy="5040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Sprint 3">
            <a:hlinkClick r:id="" action="ppaction://media"/>
            <a:extLst>
              <a:ext uri="{FF2B5EF4-FFF2-40B4-BE49-F238E27FC236}">
                <a16:creationId xmlns:a16="http://schemas.microsoft.com/office/drawing/2014/main" id="{6D1A0C3B-6950-4C0D-BDFB-2C02AF7998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707904" y="2132856"/>
            <a:ext cx="15055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pt-BR" sz="48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FIM</a:t>
            </a:r>
          </a:p>
        </p:txBody>
      </p:sp>
      <p:pic>
        <p:nvPicPr>
          <p:cNvPr id="8" name="Picture 2" descr="https://gitlab.com/junio.sendreto/projeto_pi3/-/raw/master/Imagens%20PI/logo.jpg"/>
          <p:cNvPicPr>
            <a:picLocks noChangeAspect="1" noChangeArrowheads="1"/>
          </p:cNvPicPr>
          <p:nvPr/>
        </p:nvPicPr>
        <p:blipFill>
          <a:blip r:embed="rId3" cstate="print"/>
          <a:srcRect l="33463" t="22180" r="35825" b="20785"/>
          <a:stretch>
            <a:fillRect/>
          </a:stretch>
        </p:blipFill>
        <p:spPr bwMode="auto">
          <a:xfrm>
            <a:off x="3059832" y="2924944"/>
            <a:ext cx="2808312" cy="12961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876733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UALIZAÇÃO_PPT_ENGSOFT_II" id="{35C3883B-D33D-4901-AE03-EA3EF233CF6F}" vid="{D09B5A93-426C-4403-B8C0-6DF0F8E60F88}"/>
    </a:ext>
  </a:extLst>
</a:theme>
</file>

<file path=ppt/theme/theme2.xml><?xml version="1.0" encoding="utf-8"?>
<a:theme xmlns:a="http://schemas.openxmlformats.org/drawingml/2006/main" name="1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UALIZAÇÃO_PPT_ENGSOFT_II" id="{35C3883B-D33D-4901-AE03-EA3EF233CF6F}" vid="{D09B5A93-426C-4403-B8C0-6DF0F8E60F8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</TotalTime>
  <Words>66</Words>
  <Application>Microsoft Office PowerPoint</Application>
  <PresentationFormat>Apresentação na tela (4:3)</PresentationFormat>
  <Paragraphs>13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Verdana</vt:lpstr>
      <vt:lpstr>Tema do Office</vt:lpstr>
      <vt:lpstr>1_Tema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 Luiz Sendreto dos Santos</dc:creator>
  <cp:lastModifiedBy>JUNIO LUIZ SENDRETO DOS SANTOS</cp:lastModifiedBy>
  <cp:revision>116</cp:revision>
  <dcterms:created xsi:type="dcterms:W3CDTF">2021-02-21T20:26:09Z</dcterms:created>
  <dcterms:modified xsi:type="dcterms:W3CDTF">2021-05-17T02:44:27Z</dcterms:modified>
</cp:coreProperties>
</file>

<file path=docProps/thumbnail.jpeg>
</file>